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8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1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8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9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18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7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9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5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8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1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AEB36-5194-4B59-BFDD-6DDCFCB0CB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072E7-1E21-450C-8184-2B5F2968F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3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463" y="421974"/>
            <a:ext cx="11692647" cy="4150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26: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nửa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kỷ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XIX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trào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đấu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013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>
                <a:solidFill>
                  <a:srgbClr val="FF0000"/>
                </a:solidFill>
              </a:rPr>
              <a:t>1.</a:t>
            </a:r>
            <a:r>
              <a:rPr lang="vi-VN" dirty="0" smtClean="0">
                <a:solidFill>
                  <a:srgbClr val="FF0000"/>
                </a:solidFill>
              </a:rPr>
              <a:t> </a:t>
            </a:r>
            <a:r>
              <a:rPr lang="vi-VN" b="1" dirty="0" smtClean="0">
                <a:solidFill>
                  <a:srgbClr val="FF0000"/>
                </a:solidFill>
              </a:rPr>
              <a:t>Tình hình xã hội và đời sống của nhân dân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914" y="1690688"/>
            <a:ext cx="10826885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vi-VN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Xã </a:t>
            </a:r>
            <a:r>
              <a:rPr lang="vi-VN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hội:</a:t>
            </a:r>
            <a:endParaRPr lang="vi-V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- Trong xã hội, sự phân chia giai cấp ngày càng cách biệt:</a:t>
            </a:r>
          </a:p>
          <a:p>
            <a:pPr marL="0" indent="0" algn="just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vi-VN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Giai cấp thống trị bao gồm: vua, quan, địa chủ, cường hào.</a:t>
            </a:r>
          </a:p>
          <a:p>
            <a:pPr marL="0" indent="0" algn="just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vi-VN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Giai cấp bị trị bao gồm đại đa số là nông dân.</a:t>
            </a:r>
          </a:p>
          <a:p>
            <a:pPr marL="0" indent="0" algn="just">
              <a:buNone/>
            </a:pP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- Tệ tham quan ô lại thời Nguyễn rất phổ biến.</a:t>
            </a:r>
          </a:p>
          <a:p>
            <a:pPr marL="0" indent="0" algn="just">
              <a:buNone/>
            </a:pP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- Ở nông thôn, địa chủ cường hào ức hiếp nhân dân</a:t>
            </a:r>
            <a:r>
              <a:rPr lang="vi-VN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166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996" y="447472"/>
            <a:ext cx="11243553" cy="5554393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vi-VN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Đời sống nhân dân.</a:t>
            </a:r>
            <a:endParaRPr lang="vi-VN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vi-VN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Dưới thời Nguyễn, nhân dân phải chịu cảnh sưu cao, thuế nặng; chế độ lao dịch nặng nề.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vi-VN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Thiên tai mất mùa, đói kém thường xuyên.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vi-VN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Đời sống của nhân dân cực khổ hơn so với các triều đại trước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  <a:r>
              <a:rPr lang="vi-VN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Mâu thuẫn xã hội lên cao bùng nổ thành các cuộc đấu tranh.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1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570" y="0"/>
            <a:ext cx="11353800" cy="1325563"/>
          </a:xfrm>
        </p:spPr>
        <p:txBody>
          <a:bodyPr>
            <a:normAutofit/>
          </a:bodyPr>
          <a:lstStyle/>
          <a:p>
            <a:pPr algn="just"/>
            <a:r>
              <a:rPr lang="vi-VN" sz="3600" b="1" dirty="0" smtClean="0">
                <a:solidFill>
                  <a:srgbClr val="FF0000"/>
                </a:solidFill>
              </a:rPr>
              <a:t>2. Phong trào đấu tranh của nhân dân và binh lính.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362" y="1050587"/>
            <a:ext cx="11644008" cy="54280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- Nửa đầu thế kỷ XIX, những cuộc khởi nghĩa của nông dân nổ ra rầm rộ ở khắp nơi. Cả nước có tới 400 cuộc khởi nghĩa.</a:t>
            </a:r>
          </a:p>
          <a:p>
            <a:pPr marL="0" indent="0" algn="just">
              <a:buNone/>
            </a:pPr>
            <a:r>
              <a:rPr lang="vi-VN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- Tiêu biểu:</a:t>
            </a:r>
          </a:p>
          <a:p>
            <a:pPr marL="0" indent="0" algn="just">
              <a:buNone/>
            </a:pPr>
            <a:r>
              <a:rPr lang="vi-VN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+ Khởi nghĩa Phan Bá Vành bùng nổ năm 1821 ở Nam Định, Thái Bình mở rộng ra Hải Dương, An Quảng, đến năm 1827 bị đàn áp.</a:t>
            </a:r>
          </a:p>
          <a:p>
            <a:pPr marL="0" indent="0" algn="just">
              <a:buNone/>
            </a:pPr>
            <a:r>
              <a:rPr lang="vi-VN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+ Khởi nghĩa Cao Bá Quát bùng nổ năm 1854 ở Ứng Hòa, Hà Tây, mở rộng ra Hà Nội, Hưng Yên, đến năm 1855 bị đàn áp.</a:t>
            </a:r>
          </a:p>
          <a:p>
            <a:pPr marL="0" indent="0" algn="just">
              <a:buNone/>
            </a:pPr>
            <a:r>
              <a:rPr lang="vi-VN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+ Năm 1833, một cuộc nổi dậy của binh lính do Lê Văn Khôi chỉ huy nổ ra ở Phiên An (Gia Định), làm chủ cả Nam Bộ, được đông đảo nông dân tham gia, năm 1835 bị dập tắt.</a:t>
            </a:r>
          </a:p>
        </p:txBody>
      </p:sp>
    </p:spTree>
    <p:extLst>
      <p:ext uri="{BB962C8B-B14F-4D97-AF65-F5344CB8AC3E}">
        <p14:creationId xmlns:p14="http://schemas.microsoft.com/office/powerpoint/2010/main" val="1512347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5379"/>
            <a:ext cx="10515600" cy="894943"/>
          </a:xfrm>
        </p:spPr>
        <p:txBody>
          <a:bodyPr>
            <a:normAutofit/>
          </a:bodyPr>
          <a:lstStyle/>
          <a:p>
            <a:pPr algn="just"/>
            <a:r>
              <a:rPr lang="vi-VN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Đấu tranh của các dân tộc ít người.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612" y="3560322"/>
            <a:ext cx="11692648" cy="3044657"/>
          </a:xfrm>
        </p:spPr>
        <p:txBody>
          <a:bodyPr/>
          <a:lstStyle/>
          <a:p>
            <a:pPr marL="0" indent="0">
              <a:buNone/>
            </a:pPr>
            <a:r>
              <a:rPr lang="vi-VN" dirty="0" smtClean="0"/>
              <a:t>- Nửa đầu thế kỷ XIX, các dân tộc ít người nhiều lần nổi dậy chống chính quyền.</a:t>
            </a:r>
          </a:p>
          <a:p>
            <a:pPr marL="0" indent="0">
              <a:buNone/>
            </a:pPr>
            <a:r>
              <a:rPr lang="vi-VN" dirty="0" smtClean="0"/>
              <a:t>+ Ở phía Bắc: Có cuộc khởi nghĩa của người Tày ở Cao Bằng (1833 – 1835) do Nông Văn Vân lãnh đạo; của người Mường ở Hòa Bình, Thanh Hóa do tù trưởng lãnh đạo (1832 – 1838).</a:t>
            </a:r>
          </a:p>
          <a:p>
            <a:pPr marL="0" indent="0">
              <a:buNone/>
            </a:pPr>
            <a:r>
              <a:rPr lang="vi-VN" dirty="0" smtClean="0"/>
              <a:t>+ Ở phía Nam: Có cuộc khởi nghĩa của người Khơ-me ở miền Tây Nam Bộ (1840 – 1848).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8612" y="188603"/>
            <a:ext cx="116926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- Đặc điểm:</a:t>
            </a:r>
          </a:p>
          <a:p>
            <a:pPr algn="just"/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+ Phong trào đấu tranh của nhân dân nổ ra ngay từ khi nhà Nguyễn vừa lên cầm quyền.</a:t>
            </a:r>
          </a:p>
          <a:p>
            <a:pPr algn="just"/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+ Nổ ra liên tục, số lượng lớn.</a:t>
            </a:r>
          </a:p>
          <a:p>
            <a:pPr algn="just"/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+ Có cuộc khởi nghĩa quy mô lớn và thời gian kéo dài như khởi nghĩa Phan Bá Vành, Lê Văn Khôi.</a:t>
            </a:r>
          </a:p>
        </p:txBody>
      </p:sp>
    </p:spTree>
    <p:extLst>
      <p:ext uri="{BB962C8B-B14F-4D97-AF65-F5344CB8AC3E}">
        <p14:creationId xmlns:p14="http://schemas.microsoft.com/office/powerpoint/2010/main" val="3153265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https://www.youtube.com/watch?v=0AjPFZdCBZ0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63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492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Bài 26: Tình hình xã hội ở nửa đầu thế kỷ XIX và phong trào đấu tranh của nhân dân</vt:lpstr>
      <vt:lpstr>1. Tình hình xã hội và đời sống của nhân dân</vt:lpstr>
      <vt:lpstr>PowerPoint Presentation</vt:lpstr>
      <vt:lpstr>2. Phong trào đấu tranh của nhân dân và binh lính.</vt:lpstr>
      <vt:lpstr>3. Đấu tranh của các dân tộc ít người.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</cp:revision>
  <dcterms:created xsi:type="dcterms:W3CDTF">2022-03-12T01:51:54Z</dcterms:created>
  <dcterms:modified xsi:type="dcterms:W3CDTF">2022-03-12T02:14:01Z</dcterms:modified>
</cp:coreProperties>
</file>